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8E4AB2-A692-42EB-9537-61040480B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AAA6FFA-BD0F-4393-9AC9-239740A9D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51634A-3C1A-4B1A-8298-5B5C20356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685528-BCB1-49B9-96B8-7178D33D7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EE7B86-0EEF-4261-A6CB-D34090B7B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984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409B2A-7BCB-40F1-A188-C9D043C3F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2F22389-E508-444B-A41F-463DB22E15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A1A90E-BD66-4DEB-B8BE-B8F57787E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1BD6114-7CBB-4305-9B9E-88082C8C3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0D4E0E-3AF2-4841-A31E-69171C82F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6313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3BA0D15-1581-4E7A-BB5F-8220E1838F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A62D17F-EC2E-4B4C-AE7B-3F8E91441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2161B9-49D2-4A19-A723-44626CCC4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C3C405A-37B6-416F-AF7A-6431ED087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7644AC7-33E1-4874-B2EC-1EF825CE9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705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7A8EA3-D55E-4A22-88A2-AA11B8BFD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36F6E6-D0A2-4D0B-88B3-F49FB27E2F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5E7D06-9347-4A87-92E2-80162F795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88DF3B-1FEA-435A-B9BE-B5B350BE1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ED3D52-A170-40D1-A0A8-100AC8923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9392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5B03B8-896F-4178-8411-7509DBDD4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7CCBE1-85E9-49C9-AE97-E9A335577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2A5C04F-06EA-49F6-8914-6E95971B7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36617C-6D21-4E8D-9E7C-D53035A12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6097C7B-4CA7-49D8-91CC-9992EA125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1018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9EA047-0E74-48FB-BA27-87E19EBB7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78E946-3205-408A-8B86-C4C27D4973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0E4E773-B078-4589-A873-316D6B917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9FD7C4B-270A-4E6D-9CA0-33251F0BF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F82E6B-3359-4E57-B4D8-4971620FF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BF039D4-63CF-46F2-9301-0B25365B3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301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6E2ED2-5595-44D3-B274-1F7BD7D4F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9A46FA-29D8-4ED6-8B31-D42C96812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AB31A50-2A72-43E5-8B6D-C6AB4FA45C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6FE5875-E5CC-4F15-A5F8-2BB753E3DB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34ABC02-3730-41B2-B6E3-14363CC809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160222-85DE-4EAA-9E78-D692B42D8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FA16412-ACE0-4112-A427-5067D6D07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92FD39E-712E-44C4-8A39-FDAB58DAF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00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E71E2-F881-41BF-98EC-116EFE23D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09E0BA-DC5E-42E3-A611-B43A80E96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FDEF04A-91F4-4FE5-A816-94E83497D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A40FA35-C08D-47F1-904A-B7E1A1821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5449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7248DCD-1E25-42DE-918E-D4318A545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173AE62-E951-4B9A-AFA7-938C1A89F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790FC02-FF82-4FA2-BCB8-923947BFD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1745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963559-1656-445B-8D18-133A4A006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5188F0-3387-4254-819D-A7208D179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0C82984-C298-4484-BD53-CD23FA4B7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C09758-BC9F-4FAA-A481-BB7FD0471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EC73F6F-F732-427D-9DD6-A3FB29D50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A6874D-DB14-4CED-A629-B87B0605E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409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C5A497-10D7-476D-8BA2-987117AD1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04BDC87-1971-4419-B2E2-DB463F246A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8C02D6B-515C-476D-BCCF-A9A181FAD5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05439F-DEC2-44F2-9D8B-B50063A05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1730C14-9CA2-46FC-93A1-29226EBFE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3D2E347-252E-4EE3-8D50-206DA2237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4089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1170E0-F1C8-4C51-BD85-3FA3A582E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C6D25A-14C2-44EF-8EAF-201F3D025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353DC19-36A7-4FF7-B6E2-0C29A97EB7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379B9-BD28-403F-B3F1-8649092F5F61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484244-1F72-4E3B-A05C-59F0CC96B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99117D-B22A-401B-8FC2-49B5EDD96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1714D-249E-495C-8F8C-95FE4368BCC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0039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Руководство по созданию Telegram-бота на </a:t>
            </a:r>
            <a:r>
              <a:rPr lang="en-US" dirty="0"/>
              <a:t>Python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3989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Итог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3048000" y="2636219"/>
            <a:ext cx="6096000" cy="117198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 этом этапе у тебя есть базовый Telegram-бот, который: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• Обрабатывает команды /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start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/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help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/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• Отвечает на любые текстовые сообщения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40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5. Иллюстрации и диаграммы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F535B7-7FD3-4877-83E1-549827C212B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354" y="1497012"/>
            <a:ext cx="4404360" cy="3863975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8D88652-A020-4045-9B5E-3F5FB5CB5D5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87593" y="1497012"/>
            <a:ext cx="4143375" cy="484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293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6. Модификация проекта: Ведение дневника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780535" y="2103284"/>
            <a:ext cx="11411465" cy="26514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Цель модификации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Добавить в 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Telegram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-бота голосовые подсказки и аудиогид, так как только тестовый формат может быть неудобен в движении:</a:t>
            </a: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ru-RU" sz="180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Использован </a:t>
            </a:r>
            <a:r>
              <a:rPr lang="ru-RU" sz="1800" dirty="0" err="1">
                <a:solidFill>
                  <a:srgbClr val="40404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gTTS</a:t>
            </a:r>
            <a:r>
              <a:rPr lang="ru-RU" sz="180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(</a:t>
            </a:r>
            <a:r>
              <a:rPr lang="ru-RU" sz="1800" dirty="0" err="1">
                <a:solidFill>
                  <a:srgbClr val="40404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Google</a:t>
            </a:r>
            <a:r>
              <a:rPr lang="ru-RU" sz="180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ru-RU" sz="1800" dirty="0" err="1">
                <a:solidFill>
                  <a:srgbClr val="40404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Text-to-Speech</a:t>
            </a:r>
            <a:r>
              <a:rPr lang="ru-RU" sz="180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 для генерации аудио.</a:t>
            </a:r>
            <a:endParaRPr lang="ru-RU" sz="1800" dirty="0">
              <a:solidFill>
                <a:srgbClr val="40404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ru-RU" sz="180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Кнопка "</a:t>
            </a:r>
            <a:r>
              <a:rPr lang="ru-RU" sz="18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🔊</a:t>
            </a:r>
            <a:r>
              <a:rPr lang="ru-RU" sz="1800" dirty="0">
                <a:solidFill>
                  <a:srgbClr val="40404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Прослушать" в интерфейсе точки маршрута.</a:t>
            </a:r>
            <a:endParaRPr lang="ru-RU" sz="1800" dirty="0">
              <a:solidFill>
                <a:srgbClr val="40404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ru-RU" b="0" i="0" dirty="0">
                <a:solidFill>
                  <a:srgbClr val="404040"/>
                </a:solidFill>
                <a:effectLst/>
                <a:latin typeface="quote-cjk-patch"/>
              </a:rPr>
              <a:t>Добавлена поддержка голосовых сообщений с краткими справками о достопримечательностях.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351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38200" y="365125"/>
            <a:ext cx="6096000" cy="7730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Пример кода</a:t>
            </a:r>
            <a:endParaRPr lang="ru-RU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C68D93-904D-4F47-B42E-617A3CCE3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758" y="882078"/>
            <a:ext cx="5394884" cy="544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111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recorder-2025-05-29-00-40-37-141">
            <a:hlinkClick r:id="" action="ppaction://media"/>
            <a:extLst>
              <a:ext uri="{FF2B5EF4-FFF2-40B4-BE49-F238E27FC236}">
                <a16:creationId xmlns:a16="http://schemas.microsoft.com/office/drawing/2014/main" id="{2FB2AC79-51F1-4BA1-A3F6-4706543ABF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50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47AFC3-351F-4118-B5A7-BD05B28D8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1. Введение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6772C3-001A-4AE1-B1A9-8CF84C001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Тема руководства: </a:t>
            </a:r>
            <a:r>
              <a:rPr lang="ru-RU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Telegram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-бот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ru-RU" sz="18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Цель руководства: Изучить принципы создания </a:t>
            </a:r>
            <a:r>
              <a:rPr lang="ru-RU" sz="1800" dirty="0" err="1">
                <a:ea typeface="Calibri" panose="020F0502020204030204" pitchFamily="34" charset="0"/>
                <a:cs typeface="Times New Roman" panose="02020603050405020304" pitchFamily="18" charset="0"/>
              </a:rPr>
              <a:t>Telegram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-бота с использованием языка 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Python.</a:t>
            </a: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4112269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D41375-69DD-443A-A8AB-6BCACA96A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2. Выбор технологий</a:t>
            </a:r>
            <a:endParaRPr lang="ru-RU" dirty="0"/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CB4F0AE1-CCFC-4963-AD41-8795D3DD27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4580414"/>
              </p:ext>
            </p:extLst>
          </p:nvPr>
        </p:nvGraphicFramePr>
        <p:xfrm>
          <a:off x="1721094" y="1692535"/>
          <a:ext cx="8749812" cy="47101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16604">
                  <a:extLst>
                    <a:ext uri="{9D8B030D-6E8A-4147-A177-3AD203B41FA5}">
                      <a16:colId xmlns:a16="http://schemas.microsoft.com/office/drawing/2014/main" val="400282350"/>
                    </a:ext>
                  </a:extLst>
                </a:gridCol>
                <a:gridCol w="2916604">
                  <a:extLst>
                    <a:ext uri="{9D8B030D-6E8A-4147-A177-3AD203B41FA5}">
                      <a16:colId xmlns:a16="http://schemas.microsoft.com/office/drawing/2014/main" val="4154811727"/>
                    </a:ext>
                  </a:extLst>
                </a:gridCol>
                <a:gridCol w="2916604">
                  <a:extLst>
                    <a:ext uri="{9D8B030D-6E8A-4147-A177-3AD203B41FA5}">
                      <a16:colId xmlns:a16="http://schemas.microsoft.com/office/drawing/2014/main" val="1775738084"/>
                    </a:ext>
                  </a:extLst>
                </a:gridCol>
              </a:tblGrid>
              <a:tr h="2958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Компонент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Технология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Описание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extLst>
                  <a:ext uri="{0D108BD9-81ED-4DB2-BD59-A6C34878D82A}">
                    <a16:rowId xmlns:a16="http://schemas.microsoft.com/office/drawing/2014/main" val="530688682"/>
                  </a:ext>
                </a:extLst>
              </a:tr>
              <a:tr h="62574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Язык программирования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Python</a:t>
                      </a:r>
                      <a:endParaRPr lang="ru-RU" sz="100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 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Современный язык с мощной экосистемой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extLst>
                  <a:ext uri="{0D108BD9-81ED-4DB2-BD59-A6C34878D82A}">
                    <a16:rowId xmlns:a16="http://schemas.microsoft.com/office/drawing/2014/main" val="2841536195"/>
                  </a:ext>
                </a:extLst>
              </a:tr>
              <a:tr h="95566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Telegram API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Telegram.Bot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Популярная .NET-библиотека для работы с Bot API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extLst>
                  <a:ext uri="{0D108BD9-81ED-4DB2-BD59-A6C34878D82A}">
                    <a16:rowId xmlns:a16="http://schemas.microsoft.com/office/drawing/2014/main" val="4067163992"/>
                  </a:ext>
                </a:extLst>
              </a:tr>
              <a:tr h="29581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IDE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 PyCharm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Для разработки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extLst>
                  <a:ext uri="{0D108BD9-81ED-4DB2-BD59-A6C34878D82A}">
                    <a16:rowId xmlns:a16="http://schemas.microsoft.com/office/drawing/2014/main" val="2189042204"/>
                  </a:ext>
                </a:extLst>
              </a:tr>
              <a:tr h="62574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Хранение данных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JSON</a:t>
                      </a:r>
                      <a:r>
                        <a:rPr lang="en-US" sz="1300">
                          <a:effectLst/>
                        </a:rPr>
                        <a:t>-</a:t>
                      </a:r>
                      <a:r>
                        <a:rPr lang="ru-RU" sz="1300">
                          <a:effectLst/>
                        </a:rPr>
                        <a:t>файлы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Выбирается в зависимости от проекта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extLst>
                  <a:ext uri="{0D108BD9-81ED-4DB2-BD59-A6C34878D82A}">
                    <a16:rowId xmlns:a16="http://schemas.microsoft.com/office/drawing/2014/main" val="1166870505"/>
                  </a:ext>
                </a:extLst>
              </a:tr>
              <a:tr h="95566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Геолокация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Яндекс.карты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 dirty="0">
                          <a:effectLst/>
                        </a:rPr>
                        <a:t>Бесплатные </a:t>
                      </a:r>
                      <a:r>
                        <a:rPr lang="en-US" sz="1300" dirty="0">
                          <a:effectLst/>
                        </a:rPr>
                        <a:t>API </a:t>
                      </a:r>
                      <a:r>
                        <a:rPr lang="ru-RU" sz="1300" dirty="0">
                          <a:effectLst/>
                        </a:rPr>
                        <a:t>для ссылок, интеграция без ключей</a:t>
                      </a:r>
                      <a:endParaRPr lang="ru-RU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extLst>
                  <a:ext uri="{0D108BD9-81ED-4DB2-BD59-A6C34878D82A}">
                    <a16:rowId xmlns:a16="http://schemas.microsoft.com/office/drawing/2014/main" val="3534419600"/>
                  </a:ext>
                </a:extLst>
              </a:tr>
              <a:tr h="95566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Документация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>
                          <a:effectLst/>
                        </a:rPr>
                        <a:t>Markdown, Draw.io, PlantUML</a:t>
                      </a:r>
                      <a:endParaRPr lang="ru-RU" sz="1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 dirty="0">
                          <a:effectLst/>
                        </a:rPr>
                        <a:t>Для технического описания и UML</a:t>
                      </a:r>
                      <a:endParaRPr lang="ru-RU" sz="1000" dirty="0">
                        <a:effectLst/>
                      </a:endParaRPr>
                    </a:p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300" dirty="0">
                          <a:effectLst/>
                        </a:rPr>
                        <a:t> </a:t>
                      </a:r>
                      <a:endParaRPr lang="ru-RU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313" marR="65313" marT="0" marB="0"/>
                </a:tc>
                <a:extLst>
                  <a:ext uri="{0D108BD9-81ED-4DB2-BD59-A6C34878D82A}">
                    <a16:rowId xmlns:a16="http://schemas.microsoft.com/office/drawing/2014/main" val="620206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2761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018090-49FA-4733-B8C5-8B5AED827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3. Исследование: как работает </a:t>
            </a:r>
            <a:r>
              <a:rPr lang="ru-RU" b="1" dirty="0" err="1"/>
              <a:t>Telegram</a:t>
            </a:r>
            <a:r>
              <a:rPr lang="ru-RU" b="1" dirty="0"/>
              <a:t>-бот на </a:t>
            </a:r>
            <a:r>
              <a:rPr lang="en-US" b="1" dirty="0"/>
              <a:t>Python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DD13A97-3902-4BE6-A2FF-1DCC41675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3.1 Как работает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Telegram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Bot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API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Telegram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Bot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API — это HTTP-интерфейс, через который можно получать и отправлять сообщения, обрабатывать команды и взаимодействовать с пользователями. Есть два основных способа получения обновлений: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•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Long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Polling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— бот запрашивает новые сообщения с интервалом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•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Webhook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—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Telegram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сам отправляет обновления на указанный URL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простоты мы будем использовать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Long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Polling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так как он не требует публичного сервера на первом этапе.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1676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838199" y="1488504"/>
            <a:ext cx="10641227" cy="30787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3.2 Основы библиотеки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Telegram.Bot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для C#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Telegram.Bot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(https://github.com/TelegramBots/Telegram.Bot) — официальная .NET-библиотека для Telegram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Bot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API. Возможности: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• Отправка и получение сообщений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• Обработка команд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• Поддержка клавиатур и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inline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-кнопок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• Работа с медиа и API Telegram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16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4. Пошаговое создание Telegram-бота на C#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838200" y="2666872"/>
            <a:ext cx="6096000" cy="228088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Шаг 1: Регистрация бота в Telegram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1. Открой Telegram и найди бота @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BotFather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(https://t.me/BotFather)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2. Отправь команду /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newbot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3. Укажи имя и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username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(например,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MyTestBot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4. Скопируй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токен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он выглядит так: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838200" y="5057274"/>
            <a:ext cx="5070619" cy="374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123456789:ABCDefGhIJKLmNoPQRsTUVwxyZ</a:t>
            </a:r>
            <a:endParaRPr lang="ru-RU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538" y="2212154"/>
            <a:ext cx="4754262" cy="3737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0890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10F8D9-D430-466B-A366-6B9AD211F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D4BA39-0BB1-46C3-8B5F-4944C9502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938" y="623531"/>
            <a:ext cx="4320072" cy="5749277"/>
          </a:xfrm>
        </p:spPr>
        <p:txBody>
          <a:bodyPr>
            <a:normAutofit fontScale="70000" lnSpcReduction="20000"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{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"id": "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center_moscow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",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"name": "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 центру Москвы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",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stops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": [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{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"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": "Красная площадь",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"</a:t>
            </a:r>
            <a:r>
              <a:rPr lang="ru-RU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short_desc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": "Главная площадь страны...",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long_history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": "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Подробное описание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...",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"photo": "photos/red_square.jpg",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"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yandex_map_url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": "https://yandex.ru/maps/..."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]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}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]</a:t>
            </a:r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1E2BCA9-7FB1-42C1-BC57-CFCFE4C65D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7666" y="1481235"/>
            <a:ext cx="5598334" cy="5309151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ru-RU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Шаг 2: Создание проекта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6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Откройте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Создайте виртуальное окружение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+mj-lt"/>
              <a:buAutoNum type="arabicPeriod"/>
            </a:pP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Установите необходимые библиотеки:</a:t>
            </a:r>
          </a:p>
          <a:p>
            <a:pPr marL="266700" algn="just">
              <a:lnSpc>
                <a:spcPct val="150000"/>
              </a:lnSpc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pip install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pyTelegramBotAPI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requests python-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dotenv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Создайте файл со структурой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route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json </a:t>
            </a:r>
            <a:r>
              <a:rPr lang="ru-R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со структурой: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2272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C21BA1-85D2-43C8-A18A-09B1D9F59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Шаг 3: Базовая реализация бота</a:t>
            </a:r>
            <a:br>
              <a:rPr lang="ru-RU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br>
              <a:rPr lang="ru-RU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</a:t>
            </a:r>
            <a:r>
              <a:rPr lang="ru-RU" sz="1800" dirty="0">
                <a:latin typeface="Times New Roman" panose="02020603050405020304" pitchFamily="18" charset="0"/>
                <a:ea typeface="Calibri" panose="020F0502020204030204" pitchFamily="34" charset="0"/>
              </a:rPr>
              <a:t>ставьте следующий код(сам код с описанием его частей мы приложили к руководству):</a:t>
            </a:r>
            <a:br>
              <a:rPr lang="ru-RU" sz="1800" dirty="0"/>
            </a:br>
            <a:endParaRPr lang="ru-RU" sz="1800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3460AED-F5C8-4A78-99AE-8D3E4CEF18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0284" y="1690688"/>
            <a:ext cx="8371432" cy="4708931"/>
          </a:xfrm>
        </p:spPr>
      </p:pic>
    </p:spTree>
    <p:extLst>
      <p:ext uri="{BB962C8B-B14F-4D97-AF65-F5344CB8AC3E}">
        <p14:creationId xmlns:p14="http://schemas.microsoft.com/office/powerpoint/2010/main" val="3546708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838199" y="1969922"/>
            <a:ext cx="6096000" cy="30787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Шаг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4: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Запуск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1.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Вставь свой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токен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строку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var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botClient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new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TelegramBotClient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("YOUR_TOKEN_HERE");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Запусти проект: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Ctrl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+ F5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3. Напиши боту в Telegram команду /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start</a:t>
            </a:r>
            <a:endParaRPr lang="ru-RU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073" y="1878078"/>
            <a:ext cx="5881654" cy="32624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342877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603</Words>
  <Application>Microsoft Office PowerPoint</Application>
  <PresentationFormat>Широкоэкранный</PresentationFormat>
  <Paragraphs>94</Paragraphs>
  <Slides>14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quote-cjk-patch</vt:lpstr>
      <vt:lpstr>Segoe UI Emoji</vt:lpstr>
      <vt:lpstr>Times New Roman</vt:lpstr>
      <vt:lpstr>Тема Office</vt:lpstr>
      <vt:lpstr>Руководство по созданию Telegram-бота на Python</vt:lpstr>
      <vt:lpstr>1. Введение</vt:lpstr>
      <vt:lpstr>2. Выбор технологий</vt:lpstr>
      <vt:lpstr>3. Исследование: как работает Telegram-бот на Python</vt:lpstr>
      <vt:lpstr>Презентация PowerPoint</vt:lpstr>
      <vt:lpstr>4. Пошаговое создание Telegram-бота на C#</vt:lpstr>
      <vt:lpstr>Презентация PowerPoint</vt:lpstr>
      <vt:lpstr>Шаг 3: Базовая реализация бота   Вставьте следующий код(сам код с описанием его частей мы приложили к руководству): </vt:lpstr>
      <vt:lpstr>Презентация PowerPoint</vt:lpstr>
      <vt:lpstr>Итог</vt:lpstr>
      <vt:lpstr>5. Иллюстрации и диаграммы</vt:lpstr>
      <vt:lpstr>6. Модификация проекта: Ведение дневника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Руководство по созданию Telegram-бота на Python</dc:title>
  <dc:creator>Home-PC</dc:creator>
  <cp:lastModifiedBy>Home-PC</cp:lastModifiedBy>
  <cp:revision>4</cp:revision>
  <dcterms:created xsi:type="dcterms:W3CDTF">2025-05-27T11:04:53Z</dcterms:created>
  <dcterms:modified xsi:type="dcterms:W3CDTF">2025-05-28T21:43:08Z</dcterms:modified>
</cp:coreProperties>
</file>

<file path=docProps/thumbnail.jpeg>
</file>